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  <p:embeddedFont>
      <p:font typeface="Inter Italics" charset="1" panose="020B0502030000000004"/>
      <p:regular r:id="rId20"/>
    </p:embeddedFont>
    <p:embeddedFont>
      <p:font typeface="Inter Bold Italics" charset="1" panose="020B0802030000000004"/>
      <p:regular r:id="rId21"/>
    </p:embeddedFont>
    <p:embeddedFont>
      <p:font typeface="Inter Thin" charset="1" panose="020B0A02050000000004"/>
      <p:regular r:id="rId22"/>
    </p:embeddedFont>
    <p:embeddedFont>
      <p:font typeface="Inter Thin Italics" charset="1" panose="020B0A02050000000004"/>
      <p:regular r:id="rId23"/>
    </p:embeddedFont>
    <p:embeddedFont>
      <p:font typeface="Inter Extra-Light" charset="1" panose="02000503000000020004"/>
      <p:regular r:id="rId24"/>
    </p:embeddedFont>
    <p:embeddedFont>
      <p:font typeface="Inter Light" charset="1" panose="02000503000000020004"/>
      <p:regular r:id="rId25"/>
    </p:embeddedFont>
    <p:embeddedFont>
      <p:font typeface="Inter Medium" charset="1" panose="02000503000000020004"/>
      <p:regular r:id="rId26"/>
    </p:embeddedFont>
    <p:embeddedFont>
      <p:font typeface="Inter Semi-Bold" charset="1" panose="02000503000000020004"/>
      <p:regular r:id="rId27"/>
    </p:embeddedFont>
    <p:embeddedFont>
      <p:font typeface="Inter Ultra-Bold" charset="1" panose="02000503000000020004"/>
      <p:regular r:id="rId28"/>
    </p:embeddedFont>
    <p:embeddedFont>
      <p:font typeface="Inter Heavy" charset="1" panose="02000503000000020004"/>
      <p:regular r:id="rId29"/>
    </p:embeddedFont>
    <p:embeddedFont>
      <p:font typeface="Muli" charset="1" panose="00000500000000000000"/>
      <p:regular r:id="rId30"/>
    </p:embeddedFont>
    <p:embeddedFont>
      <p:font typeface="Muli Bold" charset="1" panose="00000800000000000000"/>
      <p:regular r:id="rId31"/>
    </p:embeddedFont>
    <p:embeddedFont>
      <p:font typeface="Muli Italics" charset="1" panose="00000500000000000000"/>
      <p:regular r:id="rId32"/>
    </p:embeddedFont>
    <p:embeddedFont>
      <p:font typeface="Muli Bold Italics" charset="1" panose="00000800000000000000"/>
      <p:regular r:id="rId33"/>
    </p:embeddedFont>
    <p:embeddedFont>
      <p:font typeface="Muli Extra-Light" charset="1" panose="00000300000000000000"/>
      <p:regular r:id="rId34"/>
    </p:embeddedFont>
    <p:embeddedFont>
      <p:font typeface="Muli Extra-Light Italics" charset="1" panose="00000300000000000000"/>
      <p:regular r:id="rId35"/>
    </p:embeddedFont>
    <p:embeddedFont>
      <p:font typeface="Muli Light" charset="1" panose="00000400000000000000"/>
      <p:regular r:id="rId36"/>
    </p:embeddedFont>
    <p:embeddedFont>
      <p:font typeface="Muli Light Italics" charset="1" panose="00000400000000000000"/>
      <p:regular r:id="rId37"/>
    </p:embeddedFont>
    <p:embeddedFont>
      <p:font typeface="Muli Semi-Bold" charset="1" panose="00000700000000000000"/>
      <p:regular r:id="rId38"/>
    </p:embeddedFont>
    <p:embeddedFont>
      <p:font typeface="Muli Semi-Bold Italics" charset="1" panose="00000700000000000000"/>
      <p:regular r:id="rId39"/>
    </p:embeddedFont>
    <p:embeddedFont>
      <p:font typeface="Muli Ultra-Bold" charset="1" panose="00000900000000000000"/>
      <p:regular r:id="rId40"/>
    </p:embeddedFont>
    <p:embeddedFont>
      <p:font typeface="Muli Ultra-Bold Italics" charset="1" panose="00000900000000000000"/>
      <p:regular r:id="rId41"/>
    </p:embeddedFont>
    <p:embeddedFont>
      <p:font typeface="Muli Heavy" charset="1" panose="00000A00000000000000"/>
      <p:regular r:id="rId42"/>
    </p:embeddedFont>
    <p:embeddedFont>
      <p:font typeface="Muli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4360" y="562761"/>
            <a:ext cx="1113928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413">
                <a:solidFill>
                  <a:srgbClr val="FFFFFF"/>
                </a:solidFill>
                <a:latin typeface="Muli Heavy"/>
              </a:rPr>
              <a:t>32%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20086"/>
            <a:ext cx="1623060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Inter"/>
              </a:rPr>
              <a:t>OF A RESTURANTS OPERATING COST ARE FROM INGREDIENTS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74360" y="3721100"/>
            <a:ext cx="1113928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413">
                <a:solidFill>
                  <a:srgbClr val="FFFFFF"/>
                </a:solidFill>
                <a:latin typeface="Muli Heavy"/>
              </a:rPr>
              <a:t>$162 BILLION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78425"/>
            <a:ext cx="1623060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Inter"/>
              </a:rPr>
              <a:t>WORTH OF FOOD IS WASTED ON THE UNITED STATES PER YEAR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74360" y="6575425"/>
            <a:ext cx="1113928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413">
                <a:solidFill>
                  <a:srgbClr val="FFFFFF"/>
                </a:solidFill>
                <a:latin typeface="Muli Heavy"/>
              </a:rPr>
              <a:t>10%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032750"/>
            <a:ext cx="1623060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Inter"/>
              </a:rPr>
              <a:t>OF FOOD IN RESTAURANTS GOES TO WASTE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4869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4360" y="3188648"/>
            <a:ext cx="11139280" cy="289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59"/>
              </a:lnSpc>
            </a:pPr>
            <a:r>
              <a:rPr lang="en-US" sz="16899" spc="777">
                <a:solidFill>
                  <a:srgbClr val="FFFFFF"/>
                </a:solidFill>
                <a:latin typeface="Muli Heavy"/>
              </a:rPr>
              <a:t>DASPAM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32934" y="5708964"/>
            <a:ext cx="4510802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04">
                <a:solidFill>
                  <a:srgbClr val="FFFFFF"/>
                </a:solidFill>
                <a:latin typeface="Inter"/>
              </a:rPr>
              <a:t>EMPOWERING RESTAURANTS</a:t>
            </a:r>
          </a:p>
          <a:p>
            <a:pPr>
              <a:lnSpc>
                <a:spcPts val="2800"/>
              </a:lnSpc>
            </a:pPr>
            <a:r>
              <a:rPr lang="en-US" sz="2000" spc="304">
                <a:solidFill>
                  <a:srgbClr val="FFFFFF"/>
                </a:solidFill>
                <a:latin typeface="Inter"/>
              </a:rPr>
              <a:t>ENHANCING EFFICIENCY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7008" y="3361456"/>
            <a:ext cx="1205854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793896" y="848671"/>
            <a:ext cx="3969316" cy="4059503"/>
          </a:xfrm>
          <a:custGeom>
            <a:avLst/>
            <a:gdLst/>
            <a:ahLst/>
            <a:cxnLst/>
            <a:rect r="r" b="b" t="t" l="l"/>
            <a:pathLst>
              <a:path h="4059503" w="3969316">
                <a:moveTo>
                  <a:pt x="0" y="0"/>
                </a:moveTo>
                <a:lnTo>
                  <a:pt x="3969315" y="0"/>
                </a:lnTo>
                <a:lnTo>
                  <a:pt x="3969315" y="4059503"/>
                </a:lnTo>
                <a:lnTo>
                  <a:pt x="0" y="405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" r="0" b="-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81089" y="5489199"/>
            <a:ext cx="3969316" cy="4059503"/>
          </a:xfrm>
          <a:custGeom>
            <a:avLst/>
            <a:gdLst/>
            <a:ahLst/>
            <a:cxnLst/>
            <a:rect r="r" b="b" t="t" l="l"/>
            <a:pathLst>
              <a:path h="4059503" w="3969316">
                <a:moveTo>
                  <a:pt x="0" y="0"/>
                </a:moveTo>
                <a:lnTo>
                  <a:pt x="3969316" y="0"/>
                </a:lnTo>
                <a:lnTo>
                  <a:pt x="3969316" y="4059503"/>
                </a:lnTo>
                <a:lnTo>
                  <a:pt x="0" y="405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" r="0" b="-7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53672" y="848671"/>
            <a:ext cx="3969316" cy="4059503"/>
          </a:xfrm>
          <a:custGeom>
            <a:avLst/>
            <a:gdLst/>
            <a:ahLst/>
            <a:cxnLst/>
            <a:rect r="r" b="b" t="t" l="l"/>
            <a:pathLst>
              <a:path h="4059503" w="3969316">
                <a:moveTo>
                  <a:pt x="0" y="0"/>
                </a:moveTo>
                <a:lnTo>
                  <a:pt x="3969316" y="0"/>
                </a:lnTo>
                <a:lnTo>
                  <a:pt x="3969316" y="4059503"/>
                </a:lnTo>
                <a:lnTo>
                  <a:pt x="0" y="405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" r="0" b="-7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62896" y="1645448"/>
            <a:ext cx="976752" cy="976752"/>
          </a:xfrm>
          <a:custGeom>
            <a:avLst/>
            <a:gdLst/>
            <a:ahLst/>
            <a:cxnLst/>
            <a:rect r="r" b="b" t="t" l="l"/>
            <a:pathLst>
              <a:path h="976752" w="976752">
                <a:moveTo>
                  <a:pt x="0" y="0"/>
                </a:moveTo>
                <a:lnTo>
                  <a:pt x="976751" y="0"/>
                </a:lnTo>
                <a:lnTo>
                  <a:pt x="976751" y="976752"/>
                </a:lnTo>
                <a:lnTo>
                  <a:pt x="0" y="976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10632" y="6190350"/>
            <a:ext cx="910229" cy="1003007"/>
          </a:xfrm>
          <a:custGeom>
            <a:avLst/>
            <a:gdLst/>
            <a:ahLst/>
            <a:cxnLst/>
            <a:rect r="r" b="b" t="t" l="l"/>
            <a:pathLst>
              <a:path h="1003007" w="910229">
                <a:moveTo>
                  <a:pt x="0" y="0"/>
                </a:moveTo>
                <a:lnTo>
                  <a:pt x="910229" y="0"/>
                </a:lnTo>
                <a:lnTo>
                  <a:pt x="910229" y="1003008"/>
                </a:lnTo>
                <a:lnTo>
                  <a:pt x="0" y="1003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79103" y="1645448"/>
            <a:ext cx="1187540" cy="976752"/>
          </a:xfrm>
          <a:custGeom>
            <a:avLst/>
            <a:gdLst/>
            <a:ahLst/>
            <a:cxnLst/>
            <a:rect r="r" b="b" t="t" l="l"/>
            <a:pathLst>
              <a:path h="976752" w="1187540">
                <a:moveTo>
                  <a:pt x="0" y="0"/>
                </a:moveTo>
                <a:lnTo>
                  <a:pt x="1187540" y="0"/>
                </a:lnTo>
                <a:lnTo>
                  <a:pt x="1187540" y="976752"/>
                </a:lnTo>
                <a:lnTo>
                  <a:pt x="0" y="976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67008" y="1028700"/>
            <a:ext cx="5995080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KEY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7008" y="3898034"/>
            <a:ext cx="6672179" cy="132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6"/>
              </a:lnSpc>
            </a:pPr>
            <a:r>
              <a:rPr lang="en-US" sz="2900" spc="316">
                <a:solidFill>
                  <a:srgbClr val="FFFFFF"/>
                </a:solidFill>
                <a:latin typeface="Inter"/>
              </a:rPr>
              <a:t>Unlocking the Power of Data to Enhance Restaurant Profitability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6049" y="3157680"/>
            <a:ext cx="2873647" cy="93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"/>
              </a:rPr>
              <a:t>Accurate Sales Forecasting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23243" y="7663285"/>
            <a:ext cx="3017858" cy="93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"/>
              </a:rPr>
              <a:t>Ingredient 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1506" y="3157680"/>
            <a:ext cx="2873647" cy="93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"/>
              </a:rPr>
              <a:t>Item Order Predictions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7008" y="8637175"/>
            <a:ext cx="2771430" cy="71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6"/>
              </a:lnSpc>
            </a:pPr>
            <a:r>
              <a:rPr lang="en-US" sz="4204" spc="193">
                <a:solidFill>
                  <a:srgbClr val="FFFFFF"/>
                </a:solidFill>
                <a:latin typeface="Muli Heavy"/>
              </a:rPr>
              <a:t>DASPAM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99249" y="9262175"/>
            <a:ext cx="1122278" cy="17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"/>
              </a:lnSpc>
            </a:pPr>
            <a:r>
              <a:rPr lang="en-US" sz="497" spc="75">
                <a:solidFill>
                  <a:srgbClr val="FFFFFF"/>
                </a:solidFill>
                <a:latin typeface="Inter"/>
              </a:rPr>
              <a:t>EMPOWERING RESTAURANTS</a:t>
            </a:r>
          </a:p>
          <a:p>
            <a:pPr>
              <a:lnSpc>
                <a:spcPts val="696"/>
              </a:lnSpc>
            </a:pPr>
            <a:r>
              <a:rPr lang="en-US" sz="497" spc="75">
                <a:solidFill>
                  <a:srgbClr val="FFFFFF"/>
                </a:solidFill>
                <a:latin typeface="Inter"/>
              </a:rPr>
              <a:t>ENHANCING EFFICIENCY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49373" y="0"/>
            <a:ext cx="12138627" cy="10287000"/>
          </a:xfrm>
          <a:custGeom>
            <a:avLst/>
            <a:gdLst/>
            <a:ahLst/>
            <a:cxnLst/>
            <a:rect r="r" b="b" t="t" l="l"/>
            <a:pathLst>
              <a:path h="10287000" w="12138627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7" r="0" b="-887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815568" y="1520123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148801"/>
            <a:ext cx="4791909" cy="165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Muli Bold"/>
              </a:rPr>
              <a:t>TARGET MARKET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89491" y="1612225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9309" y="1676676"/>
            <a:ext cx="3513003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Independent Restaurants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9309" y="6467076"/>
            <a:ext cx="3513003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Quick-Service Restaurants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66888" y="6467076"/>
            <a:ext cx="3592412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Restaurant Management Companies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66888" y="1676676"/>
            <a:ext cx="4002126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Restaurant Chains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89491" y="6396046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22421" y="6396046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22421" y="1612225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461049"/>
            <a:ext cx="2771430" cy="71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6"/>
              </a:lnSpc>
            </a:pPr>
            <a:r>
              <a:rPr lang="en-US" sz="4204" spc="193">
                <a:solidFill>
                  <a:srgbClr val="FFFFFF"/>
                </a:solidFill>
                <a:latin typeface="Muli Heavy"/>
              </a:rPr>
              <a:t>DASPAM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60940" y="9086049"/>
            <a:ext cx="1122278" cy="17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"/>
              </a:lnSpc>
            </a:pPr>
            <a:r>
              <a:rPr lang="en-US" sz="497" spc="75">
                <a:solidFill>
                  <a:srgbClr val="FFFFFF"/>
                </a:solidFill>
                <a:latin typeface="Inter"/>
              </a:rPr>
              <a:t>EMPOWERING RESTAURANTS</a:t>
            </a:r>
          </a:p>
          <a:p>
            <a:pPr>
              <a:lnSpc>
                <a:spcPts val="696"/>
              </a:lnSpc>
            </a:pPr>
            <a:r>
              <a:rPr lang="en-US" sz="497" spc="75">
                <a:solidFill>
                  <a:srgbClr val="FFFFFF"/>
                </a:solidFill>
                <a:latin typeface="Inter"/>
              </a:rPr>
              <a:t>ENHANCING EFFICIENCY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79614"/>
            <a:ext cx="3470661" cy="6178686"/>
            <a:chOff x="0" y="0"/>
            <a:chExt cx="914084" cy="16273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4084" cy="1627308"/>
            </a:xfrm>
            <a:custGeom>
              <a:avLst/>
              <a:gdLst/>
              <a:ahLst/>
              <a:cxnLst/>
              <a:rect r="r" b="b" t="t" l="l"/>
              <a:pathLst>
                <a:path h="1627308" w="914084">
                  <a:moveTo>
                    <a:pt x="113764" y="0"/>
                  </a:moveTo>
                  <a:lnTo>
                    <a:pt x="800319" y="0"/>
                  </a:lnTo>
                  <a:cubicBezTo>
                    <a:pt x="830491" y="0"/>
                    <a:pt x="859428" y="11986"/>
                    <a:pt x="880763" y="33321"/>
                  </a:cubicBezTo>
                  <a:cubicBezTo>
                    <a:pt x="902098" y="54656"/>
                    <a:pt x="914084" y="83592"/>
                    <a:pt x="914084" y="113764"/>
                  </a:cubicBezTo>
                  <a:lnTo>
                    <a:pt x="914084" y="1513544"/>
                  </a:lnTo>
                  <a:cubicBezTo>
                    <a:pt x="914084" y="1543716"/>
                    <a:pt x="902098" y="1572652"/>
                    <a:pt x="880763" y="1593987"/>
                  </a:cubicBezTo>
                  <a:cubicBezTo>
                    <a:pt x="859428" y="1615322"/>
                    <a:pt x="830491" y="1627308"/>
                    <a:pt x="800319" y="1627308"/>
                  </a:cubicBezTo>
                  <a:lnTo>
                    <a:pt x="113764" y="1627308"/>
                  </a:lnTo>
                  <a:cubicBezTo>
                    <a:pt x="83592" y="1627308"/>
                    <a:pt x="54656" y="1615322"/>
                    <a:pt x="33321" y="1593987"/>
                  </a:cubicBezTo>
                  <a:cubicBezTo>
                    <a:pt x="11986" y="1572652"/>
                    <a:pt x="0" y="1543716"/>
                    <a:pt x="0" y="1513544"/>
                  </a:cubicBezTo>
                  <a:lnTo>
                    <a:pt x="0" y="113764"/>
                  </a:lnTo>
                  <a:cubicBezTo>
                    <a:pt x="0" y="83592"/>
                    <a:pt x="11986" y="54656"/>
                    <a:pt x="33321" y="33321"/>
                  </a:cubicBezTo>
                  <a:cubicBezTo>
                    <a:pt x="54656" y="11986"/>
                    <a:pt x="83592" y="0"/>
                    <a:pt x="113764" y="0"/>
                  </a:cubicBezTo>
                  <a:close/>
                </a:path>
              </a:pathLst>
            </a:custGeom>
            <a:solidFill>
              <a:srgbClr val="06090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14084" cy="1674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314114" y="6154670"/>
            <a:ext cx="2917882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49183" y="990600"/>
            <a:ext cx="5637025" cy="17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OUR</a:t>
            </a:r>
          </a:p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PRICING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183" y="3263964"/>
            <a:ext cx="3029695" cy="75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8"/>
              </a:lnSpc>
            </a:pPr>
            <a:r>
              <a:rPr lang="en-US" sz="2400" spc="204">
                <a:solidFill>
                  <a:srgbClr val="FFFFFF"/>
                </a:solidFill>
                <a:latin typeface="Inter Thin"/>
              </a:rPr>
              <a:t>STANDARD</a:t>
            </a:r>
          </a:p>
          <a:p>
            <a:pPr algn="ctr">
              <a:lnSpc>
                <a:spcPts val="3047"/>
              </a:lnSpc>
            </a:pPr>
            <a:r>
              <a:rPr lang="en-US" sz="2399" spc="203">
                <a:solidFill>
                  <a:srgbClr val="FFFFFF"/>
                </a:solidFill>
                <a:latin typeface="Inter Thin"/>
              </a:rPr>
              <a:t>PACKAGE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37380"/>
            <a:ext cx="3315109" cy="126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sz="7399" spc="-221">
                <a:solidFill>
                  <a:srgbClr val="FFFFFF"/>
                </a:solidFill>
                <a:latin typeface="Inter"/>
              </a:rPr>
              <a:t>$200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4114" y="6569007"/>
            <a:ext cx="2917882" cy="193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For a ready-made system for one restaurant, with a $100 dollar annual maintenance fee.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6974160" y="1028700"/>
            <a:ext cx="0" cy="822960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778305" y="7012026"/>
            <a:ext cx="6607612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8855579" y="9195655"/>
            <a:ext cx="6530339" cy="22985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8779023" y="4830113"/>
            <a:ext cx="660689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8779023" y="3001258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300">
                <a:solidFill>
                  <a:srgbClr val="FFFFFF"/>
                </a:solidFill>
                <a:latin typeface="Inter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79023" y="5173720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Inter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79023" y="7345716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Inter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65632" y="3388671"/>
            <a:ext cx="4016037" cy="75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6"/>
              </a:lnSpc>
            </a:pPr>
            <a:r>
              <a:rPr lang="en-US" sz="4800" spc="-14">
                <a:solidFill>
                  <a:srgbClr val="FFFFFF"/>
                </a:solidFill>
                <a:latin typeface="Inter"/>
              </a:rPr>
              <a:t>Cost savings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78305" y="990600"/>
            <a:ext cx="5637025" cy="17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VALUE</a:t>
            </a:r>
          </a:p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PROPISITION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65632" y="5561133"/>
            <a:ext cx="4592879" cy="75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6"/>
              </a:lnSpc>
            </a:pPr>
            <a:r>
              <a:rPr lang="en-US" sz="4800" spc="-14">
                <a:solidFill>
                  <a:srgbClr val="FFFFFF"/>
                </a:solidFill>
                <a:latin typeface="Inter"/>
              </a:rPr>
              <a:t>Efficiency gains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65632" y="7741734"/>
            <a:ext cx="5241827" cy="75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6"/>
              </a:lnSpc>
            </a:pPr>
            <a:r>
              <a:rPr lang="en-US" sz="4800" spc="-14">
                <a:solidFill>
                  <a:srgbClr val="FFFFFF"/>
                </a:solidFill>
                <a:latin typeface="Inter"/>
              </a:rPr>
              <a:t>Profitability boost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98036" y="3010274"/>
            <a:ext cx="3977062" cy="2693526"/>
            <a:chOff x="0" y="0"/>
            <a:chExt cx="1047457" cy="7094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7457" cy="709406"/>
            </a:xfrm>
            <a:custGeom>
              <a:avLst/>
              <a:gdLst/>
              <a:ahLst/>
              <a:cxnLst/>
              <a:rect r="r" b="b" t="t" l="l"/>
              <a:pathLst>
                <a:path h="709406" w="1047457">
                  <a:moveTo>
                    <a:pt x="0" y="0"/>
                  </a:moveTo>
                  <a:lnTo>
                    <a:pt x="1047457" y="0"/>
                  </a:lnTo>
                  <a:lnTo>
                    <a:pt x="1047457" y="709406"/>
                  </a:lnTo>
                  <a:lnTo>
                    <a:pt x="0" y="709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047457" cy="728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74187" y="4063996"/>
            <a:ext cx="3224758" cy="586320"/>
          </a:xfrm>
          <a:custGeom>
            <a:avLst/>
            <a:gdLst/>
            <a:ahLst/>
            <a:cxnLst/>
            <a:rect r="r" b="b" t="t" l="l"/>
            <a:pathLst>
              <a:path h="586320" w="3224758">
                <a:moveTo>
                  <a:pt x="0" y="0"/>
                </a:moveTo>
                <a:lnTo>
                  <a:pt x="3224759" y="0"/>
                </a:lnTo>
                <a:lnTo>
                  <a:pt x="3224759" y="586319"/>
                </a:lnTo>
                <a:lnTo>
                  <a:pt x="0" y="586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57812" y="3010274"/>
            <a:ext cx="3977062" cy="2693526"/>
            <a:chOff x="0" y="0"/>
            <a:chExt cx="1047457" cy="7094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7457" cy="709406"/>
            </a:xfrm>
            <a:custGeom>
              <a:avLst/>
              <a:gdLst/>
              <a:ahLst/>
              <a:cxnLst/>
              <a:rect r="r" b="b" t="t" l="l"/>
              <a:pathLst>
                <a:path h="709406" w="1047457">
                  <a:moveTo>
                    <a:pt x="0" y="0"/>
                  </a:moveTo>
                  <a:lnTo>
                    <a:pt x="1047457" y="0"/>
                  </a:lnTo>
                  <a:lnTo>
                    <a:pt x="1047457" y="709406"/>
                  </a:lnTo>
                  <a:lnTo>
                    <a:pt x="0" y="709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047457" cy="728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524110" y="3800865"/>
            <a:ext cx="3244465" cy="1112581"/>
          </a:xfrm>
          <a:custGeom>
            <a:avLst/>
            <a:gdLst/>
            <a:ahLst/>
            <a:cxnLst/>
            <a:rect r="r" b="b" t="t" l="l"/>
            <a:pathLst>
              <a:path h="1112581" w="3244465">
                <a:moveTo>
                  <a:pt x="0" y="0"/>
                </a:moveTo>
                <a:lnTo>
                  <a:pt x="3244465" y="0"/>
                </a:lnTo>
                <a:lnTo>
                  <a:pt x="3244465" y="1112581"/>
                </a:lnTo>
                <a:lnTo>
                  <a:pt x="0" y="1112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612903" y="3010155"/>
            <a:ext cx="3977062" cy="2693526"/>
            <a:chOff x="0" y="0"/>
            <a:chExt cx="1047457" cy="7094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7457" cy="709406"/>
            </a:xfrm>
            <a:custGeom>
              <a:avLst/>
              <a:gdLst/>
              <a:ahLst/>
              <a:cxnLst/>
              <a:rect r="r" b="b" t="t" l="l"/>
              <a:pathLst>
                <a:path h="709406" w="1047457">
                  <a:moveTo>
                    <a:pt x="0" y="0"/>
                  </a:moveTo>
                  <a:lnTo>
                    <a:pt x="1047457" y="0"/>
                  </a:lnTo>
                  <a:lnTo>
                    <a:pt x="1047457" y="709406"/>
                  </a:lnTo>
                  <a:lnTo>
                    <a:pt x="0" y="709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47457" cy="728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927924" y="6265775"/>
            <a:ext cx="3977062" cy="2693526"/>
            <a:chOff x="0" y="0"/>
            <a:chExt cx="1047457" cy="7094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7457" cy="709406"/>
            </a:xfrm>
            <a:custGeom>
              <a:avLst/>
              <a:gdLst/>
              <a:ahLst/>
              <a:cxnLst/>
              <a:rect r="r" b="b" t="t" l="l"/>
              <a:pathLst>
                <a:path h="709406" w="1047457">
                  <a:moveTo>
                    <a:pt x="0" y="0"/>
                  </a:moveTo>
                  <a:lnTo>
                    <a:pt x="1047457" y="0"/>
                  </a:lnTo>
                  <a:lnTo>
                    <a:pt x="1047457" y="709406"/>
                  </a:lnTo>
                  <a:lnTo>
                    <a:pt x="0" y="709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047457" cy="728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87700" y="6265775"/>
            <a:ext cx="3977062" cy="2693526"/>
            <a:chOff x="0" y="0"/>
            <a:chExt cx="1047457" cy="7094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7457" cy="709406"/>
            </a:xfrm>
            <a:custGeom>
              <a:avLst/>
              <a:gdLst/>
              <a:ahLst/>
              <a:cxnLst/>
              <a:rect r="r" b="b" t="t" l="l"/>
              <a:pathLst>
                <a:path h="709406" w="1047457">
                  <a:moveTo>
                    <a:pt x="0" y="0"/>
                  </a:moveTo>
                  <a:lnTo>
                    <a:pt x="1047457" y="0"/>
                  </a:lnTo>
                  <a:lnTo>
                    <a:pt x="1047457" y="709406"/>
                  </a:lnTo>
                  <a:lnTo>
                    <a:pt x="0" y="709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047457" cy="728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086016" y="3510951"/>
            <a:ext cx="3049387" cy="1692410"/>
          </a:xfrm>
          <a:custGeom>
            <a:avLst/>
            <a:gdLst/>
            <a:ahLst/>
            <a:cxnLst/>
            <a:rect r="r" b="b" t="t" l="l"/>
            <a:pathLst>
              <a:path h="1692410" w="3049387">
                <a:moveTo>
                  <a:pt x="0" y="0"/>
                </a:moveTo>
                <a:lnTo>
                  <a:pt x="3049387" y="0"/>
                </a:lnTo>
                <a:lnTo>
                  <a:pt x="3049387" y="1692409"/>
                </a:lnTo>
                <a:lnTo>
                  <a:pt x="0" y="1692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296329" y="6745409"/>
            <a:ext cx="3307294" cy="1734021"/>
          </a:xfrm>
          <a:custGeom>
            <a:avLst/>
            <a:gdLst/>
            <a:ahLst/>
            <a:cxnLst/>
            <a:rect r="r" b="b" t="t" l="l"/>
            <a:pathLst>
              <a:path h="1734021" w="3307294">
                <a:moveTo>
                  <a:pt x="0" y="0"/>
                </a:moveTo>
                <a:lnTo>
                  <a:pt x="3307294" y="0"/>
                </a:lnTo>
                <a:lnTo>
                  <a:pt x="3307294" y="1734021"/>
                </a:lnTo>
                <a:lnTo>
                  <a:pt x="0" y="17340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458944" y="6612893"/>
            <a:ext cx="3819082" cy="1999289"/>
          </a:xfrm>
          <a:custGeom>
            <a:avLst/>
            <a:gdLst/>
            <a:ahLst/>
            <a:cxnLst/>
            <a:rect r="r" b="b" t="t" l="l"/>
            <a:pathLst>
              <a:path h="1999289" w="3819082">
                <a:moveTo>
                  <a:pt x="0" y="0"/>
                </a:moveTo>
                <a:lnTo>
                  <a:pt x="3819082" y="0"/>
                </a:lnTo>
                <a:lnTo>
                  <a:pt x="3819082" y="1999290"/>
                </a:lnTo>
                <a:lnTo>
                  <a:pt x="0" y="1999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67008" y="1028700"/>
            <a:ext cx="7637977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OUR COMPETITION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DAF0cVAXCr8</dc:identifier>
  <dcterms:modified xsi:type="dcterms:W3CDTF">2011-08-01T06:04:30Z</dcterms:modified>
  <cp:revision>1</cp:revision>
  <dc:title>Black and Gray Gradient Professional Presentation</dc:title>
</cp:coreProperties>
</file>